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MT2016008 Satvik Sunkam Ramaprasad" initials="ISSR" lastIdx="1" clrIdx="0">
    <p:extLst/>
  </p:cmAuthor>
  <p:cmAuthor id="2" name="IMT2016008 Satvik Sunkam Ramaprasad" initials="ISSR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89101"/>
  </p:normalViewPr>
  <p:slideViewPr>
    <p:cSldViewPr snapToGrid="0" snapToObjects="1">
      <p:cViewPr varScale="1">
        <p:scale>
          <a:sx n="84" d="100"/>
          <a:sy n="84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F531-B9ED-2B47-82B4-F744AC503ED9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5AE65-D504-5D4F-924E-98DC086D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1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3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99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LiveSlide</a:t>
            </a:r>
            <a:r>
              <a:rPr lang="en-US" dirty="0" smtClean="0"/>
              <a:t> Site</a:t>
            </a:r>
          </a:p>
          <a:p>
            <a:r>
              <a:rPr lang="en-US" dirty="0" smtClean="0"/>
              <a:t>http://localhost:8890/embed.html#RHejY65zT1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47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80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3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7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8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2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2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2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79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0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8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4000">
              <a:schemeClr val="accent1">
                <a:lumMod val="20000"/>
                <a:lumOff val="80000"/>
              </a:schemeClr>
            </a:gs>
            <a:gs pos="14000">
              <a:schemeClr val="bg2"/>
            </a:gs>
            <a:gs pos="0">
              <a:schemeClr val="bg1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97469" y="467672"/>
            <a:ext cx="6858000" cy="23988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97557" y="4205477"/>
            <a:ext cx="220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Satvik Ramaprasad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44226" y="4205477"/>
            <a:ext cx="1609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Aditya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Hegde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0992" y="4536811"/>
            <a:ext cx="2299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Biswesh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Mohapatra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8433" y="5050221"/>
            <a:ext cx="1847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Vibhav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Agarwal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310" y="5050221"/>
            <a:ext cx="1859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Gopalakrishnan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0562" y="5641038"/>
            <a:ext cx="17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Pranav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Vardia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999" y="5641038"/>
            <a:ext cx="2027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Abhishek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Krishna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6938" y="5539713"/>
            <a:ext cx="2171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Aniruddha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Mysore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190518" y="3230923"/>
            <a:ext cx="36652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Meet </a:t>
            </a:r>
            <a:r>
              <a:rPr lang="en-US" sz="4400" b="0" cap="none" spc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Team</a:t>
            </a:r>
            <a:endParaRPr lang="en-US" sz="44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89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Product Idea and proposal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885951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 an easy to use digital circuit simulator. It is built in HTML5 so can run on almost any device without need for installing any software.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00" y="3032344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build a community around this product. This means that </a:t>
            </a:r>
            <a:r>
              <a:rPr lang="en-US" dirty="0"/>
              <a:t>L</a:t>
            </a:r>
            <a:r>
              <a:rPr lang="en-US" dirty="0" smtClean="0"/>
              <a:t>ogix isn’t just a tool, It should be a learning platform for digital design.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4178737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product draws inspiration and would be modelled similar to MIT-Scratch and </a:t>
            </a:r>
            <a:r>
              <a:rPr lang="en-US" dirty="0" err="1" smtClean="0"/>
              <a:t>Desmos</a:t>
            </a:r>
            <a:r>
              <a:rPr lang="en-US" dirty="0" smtClean="0"/>
              <a:t> graphing calculator.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Community </a:t>
            </a:r>
            <a:r>
              <a:rPr lang="mr-IN" sz="4800" b="1" dirty="0" smtClean="0">
                <a:solidFill>
                  <a:srgbClr val="0070C0"/>
                </a:solidFill>
              </a:rPr>
              <a:t>–</a:t>
            </a:r>
            <a:r>
              <a:rPr lang="en-US" sz="4800" b="1" dirty="0" smtClean="0">
                <a:solidFill>
                  <a:srgbClr val="0070C0"/>
                </a:solidFill>
              </a:rPr>
              <a:t> what does it mean?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914526"/>
            <a:ext cx="8986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don</a:t>
            </a:r>
            <a:r>
              <a:rPr lang="mr-IN" dirty="0" smtClean="0"/>
              <a:t>’</a:t>
            </a:r>
            <a:r>
              <a:rPr lang="en-US" dirty="0" smtClean="0"/>
              <a:t>t work on projects just for themselves.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learn from other people’s projects.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can fork other projects and add on to it similar to forking on GitHub.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Collaboration with other designers.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typical community features </a:t>
            </a:r>
            <a:r>
              <a:rPr lang="mr-IN" dirty="0" smtClean="0"/>
              <a:t>–</a:t>
            </a:r>
            <a:r>
              <a:rPr lang="en-US" dirty="0" smtClean="0"/>
              <a:t> sharing, liking, commenting , following etc. 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8675" y="3782259"/>
            <a:ext cx="905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community would be a platform where beginners draw inspiration and experienced users use it to have fun and teach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3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Current Status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235870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We haven’t started any work on the backend or the community part. We have been developing our tool so far.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Nearly all </a:t>
            </a:r>
            <a:r>
              <a:rPr lang="en-US" dirty="0" err="1"/>
              <a:t>L</a:t>
            </a:r>
            <a:r>
              <a:rPr lang="en-US" dirty="0" err="1" smtClean="0"/>
              <a:t>ogisim</a:t>
            </a:r>
            <a:r>
              <a:rPr lang="en-US" dirty="0" smtClean="0"/>
              <a:t> features have been implemented.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Multibit wires and components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err="1" smtClean="0"/>
              <a:t>SubCircuits</a:t>
            </a:r>
            <a:r>
              <a:rPr lang="en-US" dirty="0" smtClean="0"/>
              <a:t>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Sequential and combinational logic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Combinational Analysis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Basic plotting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487" y="3549700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UI is very similar to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.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 users should be able to switch to Logix with no problem. 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3900" y="4786312"/>
            <a:ext cx="1032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plan to introduce a debug mode. Which will integrate with the plot window. Users can use it to find bugs in their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5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3" y="500861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Audience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8150" y="1685933"/>
            <a:ext cx="115287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Academia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Hobbyists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Professional use </a:t>
            </a:r>
            <a:r>
              <a:rPr lang="mr-IN" sz="2400" dirty="0" smtClean="0"/>
              <a:t>–</a:t>
            </a:r>
            <a:r>
              <a:rPr lang="en-US" sz="2400" dirty="0" smtClean="0"/>
              <a:t> High resolution rendering of images in multiple formats including SVG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Bloggers and teachers - </a:t>
            </a:r>
            <a:r>
              <a:rPr lang="en-US" sz="2400" dirty="0"/>
              <a:t>demonstrate digital circuits to their </a:t>
            </a:r>
            <a:r>
              <a:rPr lang="en-US" sz="2400" dirty="0" smtClean="0"/>
              <a:t>audience</a:t>
            </a:r>
            <a:r>
              <a:rPr lang="en-US" sz="2400" dirty="0"/>
              <a:t> 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8150" y="4206926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circuits can be embedded in any website. It is possible to embed it even in PowerPoint presentations. </a:t>
            </a:r>
            <a:endParaRPr lang="en-US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Logix compatibility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3900" y="1685933"/>
            <a:ext cx="80557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Web Browsers - Chrome, Edge , safari, </a:t>
            </a:r>
            <a:r>
              <a:rPr lang="en-US" sz="2400" dirty="0" err="1"/>
              <a:t>FireFox</a:t>
            </a:r>
            <a:r>
              <a:rPr lang="en-US" sz="2400" dirty="0"/>
              <a:t> 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Desktop App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Android or iOS App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Logix circuits can be embedded in other Websites and blogs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Embed in </a:t>
            </a:r>
            <a:r>
              <a:rPr lang="en-US" sz="2400" dirty="0" err="1" smtClean="0"/>
              <a:t>powerpoint</a:t>
            </a:r>
            <a:r>
              <a:rPr lang="en-US" sz="2400" dirty="0" smtClean="0"/>
              <a:t> </a:t>
            </a:r>
            <a:r>
              <a:rPr lang="en-US" sz="2400" dirty="0"/>
              <a:t> 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18904" y="4272866"/>
            <a:ext cx="5439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Since </a:t>
            </a:r>
            <a:r>
              <a:rPr lang="en-US" sz="2000" dirty="0" err="1" smtClean="0">
                <a:solidFill>
                  <a:srgbClr val="0070C0"/>
                </a:solidFill>
              </a:rPr>
              <a:t>logix</a:t>
            </a:r>
            <a:r>
              <a:rPr lang="en-US" sz="2000" dirty="0" smtClean="0">
                <a:solidFill>
                  <a:srgbClr val="0070C0"/>
                </a:solidFill>
              </a:rPr>
              <a:t> is built in HTML5, it can be ported almost anywhere with minimal changes to the core code.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3703" y="3320535"/>
            <a:ext cx="3237840" cy="2688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644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Model and </a:t>
            </a:r>
            <a:r>
              <a:rPr lang="en-US" sz="4800" b="1" dirty="0" err="1" smtClean="0">
                <a:solidFill>
                  <a:srgbClr val="0070C0"/>
                </a:solidFill>
              </a:rPr>
              <a:t>Licence</a:t>
            </a:r>
            <a:r>
              <a:rPr lang="en-US" sz="4800" b="1" dirty="0" smtClean="0">
                <a:solidFill>
                  <a:srgbClr val="0070C0"/>
                </a:solidFill>
              </a:rPr>
              <a:t>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Open Source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9724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ads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71605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2531" y="485480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4. Free with premium option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25116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isn’t very open source friendly. Moreover </a:t>
            </a:r>
            <a:r>
              <a:rPr lang="en-US" dirty="0" err="1" smtClean="0"/>
              <a:t>logisim</a:t>
            </a:r>
            <a:r>
              <a:rPr lang="en-US" dirty="0" smtClean="0"/>
              <a:t> is open source and has a community. Making it open source is not beneficial to anyone.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473271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good product use advertisements. Moreover being an educational product, this is highly not recommended.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09774" y="4471824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may work out very well if sufficient institutions or individuals donate.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09774" y="5245967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free option will have limited features. Users upgrade to get all features.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78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Competition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</a:t>
            </a:r>
            <a:r>
              <a:rPr lang="en-US" sz="2000" dirty="0" err="1" smtClean="0">
                <a:solidFill>
                  <a:srgbClr val="0070C0"/>
                </a:solidFill>
              </a:rPr>
              <a:t>Logisim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09972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</a:t>
            </a:r>
            <a:r>
              <a:rPr lang="en-US" sz="2000" dirty="0" err="1" smtClean="0">
                <a:solidFill>
                  <a:srgbClr val="0070C0"/>
                </a:solidFill>
              </a:rPr>
              <a:t>Simulator.io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532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</a:t>
            </a:r>
            <a:r>
              <a:rPr lang="en-US" sz="2000" dirty="0" err="1" smtClean="0">
                <a:solidFill>
                  <a:srgbClr val="0070C0"/>
                </a:solidFill>
              </a:rPr>
              <a:t>Logic.ly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08703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Better UI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378269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 and </a:t>
            </a:r>
            <a:r>
              <a:rPr lang="en-US" dirty="0" err="1" smtClean="0"/>
              <a:t>subcircuits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957389" y="4490735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components, more cleaner UI.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532" y="205884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Branding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96" y="3595337"/>
            <a:ext cx="2832100" cy="237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173" y="3708069"/>
            <a:ext cx="3957658" cy="24348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82106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IIIT-B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6332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 smtClean="0">
                <a:solidFill>
                  <a:srgbClr val="0070C0"/>
                </a:solidFill>
              </a:rPr>
              <a:t>Zense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11340" y="6142956"/>
            <a:ext cx="1334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iStudio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8532" y="1026622"/>
            <a:ext cx="308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Product Name: Logix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18868" y="2851311"/>
            <a:ext cx="4289285" cy="42892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91804" y="434802"/>
            <a:ext cx="6254128" cy="218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1570</TotalTime>
  <Words>507</Words>
  <Application>Microsoft Macintosh PowerPoint</Application>
  <PresentationFormat>Widescreen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PowerPoint Presentation</vt:lpstr>
      <vt:lpstr>Product Idea and proposal </vt:lpstr>
      <vt:lpstr>Community – what does it mean? </vt:lpstr>
      <vt:lpstr>Current Status</vt:lpstr>
      <vt:lpstr>Audience </vt:lpstr>
      <vt:lpstr>Logix compatibility </vt:lpstr>
      <vt:lpstr>Model and Licence </vt:lpstr>
      <vt:lpstr>Competition</vt:lpstr>
      <vt:lpstr>Branding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IMT2016008 Satvik Sunkam Ramaprasad</dc:creator>
  <cp:lastModifiedBy>IMT2016008 Satvik Sunkam Ramaprasad</cp:lastModifiedBy>
  <cp:revision>46</cp:revision>
  <dcterms:created xsi:type="dcterms:W3CDTF">2017-08-09T08:55:01Z</dcterms:created>
  <dcterms:modified xsi:type="dcterms:W3CDTF">2017-08-10T11:07:23Z</dcterms:modified>
</cp:coreProperties>
</file>

<file path=docProps/thumbnail.jpeg>
</file>